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2" r:id="rId3"/>
    <p:sldId id="258" r:id="rId4"/>
    <p:sldId id="259" r:id="rId5"/>
    <p:sldId id="260" r:id="rId6"/>
    <p:sldId id="273" r:id="rId7"/>
    <p:sldId id="274" r:id="rId8"/>
    <p:sldId id="261" r:id="rId9"/>
    <p:sldId id="262" r:id="rId10"/>
    <p:sldId id="264" r:id="rId11"/>
    <p:sldId id="266" r:id="rId12"/>
    <p:sldId id="268" r:id="rId13"/>
    <p:sldId id="27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уляш Кадралиева" userId="2ea3a218d0f0da6c" providerId="LiveId" clId="{502B519F-2D7F-4F37-86A3-DAB4F66B4349}"/>
    <pc:docChg chg="undo redo custSel addSld delSld modSld sldOrd">
      <pc:chgData name="Куляш Кадралиева" userId="2ea3a218d0f0da6c" providerId="LiveId" clId="{502B519F-2D7F-4F37-86A3-DAB4F66B4349}" dt="2024-04-02T05:41:10.137" v="584" actId="20577"/>
      <pc:docMkLst>
        <pc:docMk/>
      </pc:docMkLst>
      <pc:sldChg chg="new del">
        <pc:chgData name="Куляш Кадралиева" userId="2ea3a218d0f0da6c" providerId="LiveId" clId="{502B519F-2D7F-4F37-86A3-DAB4F66B4349}" dt="2024-04-01T16:10:43.787" v="7" actId="2696"/>
        <pc:sldMkLst>
          <pc:docMk/>
          <pc:sldMk cId="625104801" sldId="256"/>
        </pc:sldMkLst>
      </pc:sldChg>
      <pc:sldChg chg="addSp modSp new del">
        <pc:chgData name="Куляш Кадралиева" userId="2ea3a218d0f0da6c" providerId="LiveId" clId="{502B519F-2D7F-4F37-86A3-DAB4F66B4349}" dt="2024-04-01T16:23:00.331" v="34" actId="2696"/>
        <pc:sldMkLst>
          <pc:docMk/>
          <pc:sldMk cId="2111073388" sldId="257"/>
        </pc:sldMkLst>
        <pc:picChg chg="add mod">
          <ac:chgData name="Куляш Кадралиева" userId="2ea3a218d0f0da6c" providerId="LiveId" clId="{502B519F-2D7F-4F37-86A3-DAB4F66B4349}" dt="2024-04-01T16:10:36.684" v="6" actId="14100"/>
          <ac:picMkLst>
            <pc:docMk/>
            <pc:sldMk cId="2111073388" sldId="257"/>
            <ac:picMk id="1026" creationId="{4738B373-BF52-4682-B4C0-A04C050E5476}"/>
          </ac:picMkLst>
        </pc:picChg>
      </pc:sldChg>
      <pc:sldChg chg="addSp modSp new mod ord">
        <pc:chgData name="Куляш Кадралиева" userId="2ea3a218d0f0da6c" providerId="LiveId" clId="{502B519F-2D7F-4F37-86A3-DAB4F66B4349}" dt="2024-04-02T05:39:44.326" v="541" actId="255"/>
        <pc:sldMkLst>
          <pc:docMk/>
          <pc:sldMk cId="2172117534" sldId="258"/>
        </pc:sldMkLst>
        <pc:spChg chg="add mod">
          <ac:chgData name="Куляш Кадралиева" userId="2ea3a218d0f0da6c" providerId="LiveId" clId="{502B519F-2D7F-4F37-86A3-DAB4F66B4349}" dt="2024-04-02T05:39:44.326" v="541" actId="255"/>
          <ac:spMkLst>
            <pc:docMk/>
            <pc:sldMk cId="2172117534" sldId="258"/>
            <ac:spMk id="2" creationId="{CA2D20FB-9478-45DC-94F1-ACF169BCBD2E}"/>
          </ac:spMkLst>
        </pc:spChg>
        <pc:picChg chg="add mod">
          <ac:chgData name="Куляш Кадралиева" userId="2ea3a218d0f0da6c" providerId="LiveId" clId="{502B519F-2D7F-4F37-86A3-DAB4F66B4349}" dt="2024-04-02T05:34:19.874" v="524" actId="14100"/>
          <ac:picMkLst>
            <pc:docMk/>
            <pc:sldMk cId="2172117534" sldId="258"/>
            <ac:picMk id="3" creationId="{CD3110ED-0539-4837-A0CB-C30D0B0A4C6C}"/>
          </ac:picMkLst>
        </pc:picChg>
      </pc:sldChg>
      <pc:sldChg chg="addSp modSp new mod ord">
        <pc:chgData name="Куляш Кадралиева" userId="2ea3a218d0f0da6c" providerId="LiveId" clId="{502B519F-2D7F-4F37-86A3-DAB4F66B4349}" dt="2024-04-02T05:31:15.087" v="483" actId="2711"/>
        <pc:sldMkLst>
          <pc:docMk/>
          <pc:sldMk cId="1139616619" sldId="259"/>
        </pc:sldMkLst>
        <pc:spChg chg="add mod">
          <ac:chgData name="Куляш Кадралиева" userId="2ea3a218d0f0da6c" providerId="LiveId" clId="{502B519F-2D7F-4F37-86A3-DAB4F66B4349}" dt="2024-04-02T05:31:15.087" v="483" actId="2711"/>
          <ac:spMkLst>
            <pc:docMk/>
            <pc:sldMk cId="1139616619" sldId="259"/>
            <ac:spMk id="2" creationId="{8E3A2FFC-D8D8-43EA-B767-9C422550464F}"/>
          </ac:spMkLst>
        </pc:spChg>
        <pc:picChg chg="add mod">
          <ac:chgData name="Куляш Кадралиева" userId="2ea3a218d0f0da6c" providerId="LiveId" clId="{502B519F-2D7F-4F37-86A3-DAB4F66B4349}" dt="2024-04-01T16:30:09.937" v="151" actId="14100"/>
          <ac:picMkLst>
            <pc:docMk/>
            <pc:sldMk cId="1139616619" sldId="259"/>
            <ac:picMk id="3" creationId="{8C5301DA-7B8C-42CE-BC16-D19FBAAB543B}"/>
          </ac:picMkLst>
        </pc:picChg>
      </pc:sldChg>
      <pc:sldChg chg="addSp modSp new mod ord">
        <pc:chgData name="Куляш Кадралиева" userId="2ea3a218d0f0da6c" providerId="LiveId" clId="{502B519F-2D7F-4F37-86A3-DAB4F66B4349}" dt="2024-04-02T05:40:28.069" v="574" actId="14100"/>
        <pc:sldMkLst>
          <pc:docMk/>
          <pc:sldMk cId="2793497223" sldId="260"/>
        </pc:sldMkLst>
        <pc:spChg chg="add mod">
          <ac:chgData name="Куляш Кадралиева" userId="2ea3a218d0f0da6c" providerId="LiveId" clId="{502B519F-2D7F-4F37-86A3-DAB4F66B4349}" dt="2024-04-02T05:40:28.069" v="574" actId="14100"/>
          <ac:spMkLst>
            <pc:docMk/>
            <pc:sldMk cId="2793497223" sldId="260"/>
            <ac:spMk id="2" creationId="{D1ADFD92-D889-4297-A643-B46367536102}"/>
          </ac:spMkLst>
        </pc:spChg>
        <pc:picChg chg="add mod">
          <ac:chgData name="Куляш Кадралиева" userId="2ea3a218d0f0da6c" providerId="LiveId" clId="{502B519F-2D7F-4F37-86A3-DAB4F66B4349}" dt="2024-04-02T05:39:54.841" v="542" actId="14100"/>
          <ac:picMkLst>
            <pc:docMk/>
            <pc:sldMk cId="2793497223" sldId="260"/>
            <ac:picMk id="3" creationId="{079F6F0B-67ED-4D4F-99FC-334BD50DBC6A}"/>
          </ac:picMkLst>
        </pc:picChg>
      </pc:sldChg>
      <pc:sldChg chg="addSp delSp modSp new mod">
        <pc:chgData name="Куляш Кадралиева" userId="2ea3a218d0f0da6c" providerId="LiveId" clId="{502B519F-2D7F-4F37-86A3-DAB4F66B4349}" dt="2024-04-02T05:30:59.823" v="481" actId="114"/>
        <pc:sldMkLst>
          <pc:docMk/>
          <pc:sldMk cId="3117880149" sldId="261"/>
        </pc:sldMkLst>
        <pc:spChg chg="add mod">
          <ac:chgData name="Куляш Кадралиева" userId="2ea3a218d0f0da6c" providerId="LiveId" clId="{502B519F-2D7F-4F37-86A3-DAB4F66B4349}" dt="2024-04-02T05:30:59.823" v="481" actId="114"/>
          <ac:spMkLst>
            <pc:docMk/>
            <pc:sldMk cId="3117880149" sldId="261"/>
            <ac:spMk id="2" creationId="{542479CC-C9CA-46F3-96CB-3F8E66EB9903}"/>
          </ac:spMkLst>
        </pc:spChg>
        <pc:picChg chg="add del mod">
          <ac:chgData name="Куляш Кадралиева" userId="2ea3a218d0f0da6c" providerId="LiveId" clId="{502B519F-2D7F-4F37-86A3-DAB4F66B4349}" dt="2024-04-01T16:38:42.918" v="208" actId="21"/>
          <ac:picMkLst>
            <pc:docMk/>
            <pc:sldMk cId="3117880149" sldId="261"/>
            <ac:picMk id="3" creationId="{0692DDC9-92CE-4F17-9D4B-9CDD52A130E3}"/>
          </ac:picMkLst>
        </pc:picChg>
        <pc:picChg chg="add mod">
          <ac:chgData name="Куляш Кадралиева" userId="2ea3a218d0f0da6c" providerId="LiveId" clId="{502B519F-2D7F-4F37-86A3-DAB4F66B4349}" dt="2024-04-02T05:30:30.793" v="477" actId="14100"/>
          <ac:picMkLst>
            <pc:docMk/>
            <pc:sldMk cId="3117880149" sldId="261"/>
            <ac:picMk id="4" creationId="{19818C9C-BA70-45F3-887D-1969F910EB16}"/>
          </ac:picMkLst>
        </pc:picChg>
      </pc:sldChg>
      <pc:sldChg chg="addSp modSp new mod">
        <pc:chgData name="Куляш Кадралиева" userId="2ea3a218d0f0da6c" providerId="LiveId" clId="{502B519F-2D7F-4F37-86A3-DAB4F66B4349}" dt="2024-04-02T05:32:23.520" v="491" actId="2711"/>
        <pc:sldMkLst>
          <pc:docMk/>
          <pc:sldMk cId="3721769838" sldId="262"/>
        </pc:sldMkLst>
        <pc:spChg chg="add mod">
          <ac:chgData name="Куляш Кадралиева" userId="2ea3a218d0f0da6c" providerId="LiveId" clId="{502B519F-2D7F-4F37-86A3-DAB4F66B4349}" dt="2024-04-02T05:32:23.520" v="491" actId="2711"/>
          <ac:spMkLst>
            <pc:docMk/>
            <pc:sldMk cId="3721769838" sldId="262"/>
            <ac:spMk id="2" creationId="{2EAC122B-52DC-4F71-AAA2-9CE297EAE51B}"/>
          </ac:spMkLst>
        </pc:spChg>
        <pc:picChg chg="add mod">
          <ac:chgData name="Куляш Кадралиева" userId="2ea3a218d0f0da6c" providerId="LiveId" clId="{502B519F-2D7F-4F37-86A3-DAB4F66B4349}" dt="2024-04-01T16:41:18.974" v="232" actId="14100"/>
          <ac:picMkLst>
            <pc:docMk/>
            <pc:sldMk cId="3721769838" sldId="262"/>
            <ac:picMk id="3" creationId="{02EBAB57-BF42-45A9-8B53-C01B29E91162}"/>
          </ac:picMkLst>
        </pc:picChg>
      </pc:sldChg>
      <pc:sldChg chg="addSp modSp new del mod">
        <pc:chgData name="Куляш Кадралиева" userId="2ea3a218d0f0da6c" providerId="LiveId" clId="{502B519F-2D7F-4F37-86A3-DAB4F66B4349}" dt="2024-04-01T16:48:09.033" v="294" actId="2696"/>
        <pc:sldMkLst>
          <pc:docMk/>
          <pc:sldMk cId="4159360287" sldId="263"/>
        </pc:sldMkLst>
        <pc:spChg chg="add mod">
          <ac:chgData name="Куляш Кадралиева" userId="2ea3a218d0f0da6c" providerId="LiveId" clId="{502B519F-2D7F-4F37-86A3-DAB4F66B4349}" dt="2024-04-01T16:48:03.605" v="293" actId="20577"/>
          <ac:spMkLst>
            <pc:docMk/>
            <pc:sldMk cId="4159360287" sldId="263"/>
            <ac:spMk id="2" creationId="{9266483D-8396-464F-A5BB-5B695C053B68}"/>
          </ac:spMkLst>
        </pc:spChg>
      </pc:sldChg>
      <pc:sldChg chg="addSp modSp new mod">
        <pc:chgData name="Куляш Кадралиева" userId="2ea3a218d0f0da6c" providerId="LiveId" clId="{502B519F-2D7F-4F37-86A3-DAB4F66B4349}" dt="2024-04-02T05:35:07.203" v="530" actId="113"/>
        <pc:sldMkLst>
          <pc:docMk/>
          <pc:sldMk cId="1023971669" sldId="264"/>
        </pc:sldMkLst>
        <pc:spChg chg="add mod">
          <ac:chgData name="Куляш Кадралиева" userId="2ea3a218d0f0da6c" providerId="LiveId" clId="{502B519F-2D7F-4F37-86A3-DAB4F66B4349}" dt="2024-04-02T05:35:07.203" v="530" actId="113"/>
          <ac:spMkLst>
            <pc:docMk/>
            <pc:sldMk cId="1023971669" sldId="264"/>
            <ac:spMk id="2" creationId="{A8E7A7D2-1C0A-440C-9F57-364F4CB91EC1}"/>
          </ac:spMkLst>
        </pc:spChg>
      </pc:sldChg>
      <pc:sldChg chg="addSp delSp modSp new del mod">
        <pc:chgData name="Куляш Кадралиева" userId="2ea3a218d0f0da6c" providerId="LiveId" clId="{502B519F-2D7F-4F37-86A3-DAB4F66B4349}" dt="2024-04-01T16:51:06.863" v="321" actId="2696"/>
        <pc:sldMkLst>
          <pc:docMk/>
          <pc:sldMk cId="2963903205" sldId="265"/>
        </pc:sldMkLst>
        <pc:spChg chg="add del mod">
          <ac:chgData name="Куляш Кадралиева" userId="2ea3a218d0f0da6c" providerId="LiveId" clId="{502B519F-2D7F-4F37-86A3-DAB4F66B4349}" dt="2024-04-01T16:51:04.733" v="320"/>
          <ac:spMkLst>
            <pc:docMk/>
            <pc:sldMk cId="2963903205" sldId="265"/>
            <ac:spMk id="2" creationId="{656CB95E-3F36-480D-95CC-7CFC98401B99}"/>
          </ac:spMkLst>
        </pc:spChg>
      </pc:sldChg>
      <pc:sldChg chg="addSp modSp new mod">
        <pc:chgData name="Куляш Кадралиева" userId="2ea3a218d0f0da6c" providerId="LiveId" clId="{502B519F-2D7F-4F37-86A3-DAB4F66B4349}" dt="2024-04-02T05:35:16.697" v="531" actId="113"/>
        <pc:sldMkLst>
          <pc:docMk/>
          <pc:sldMk cId="3488884652" sldId="266"/>
        </pc:sldMkLst>
        <pc:spChg chg="add mod">
          <ac:chgData name="Куляш Кадралиева" userId="2ea3a218d0f0da6c" providerId="LiveId" clId="{502B519F-2D7F-4F37-86A3-DAB4F66B4349}" dt="2024-04-02T05:35:16.697" v="531" actId="113"/>
          <ac:spMkLst>
            <pc:docMk/>
            <pc:sldMk cId="3488884652" sldId="266"/>
            <ac:spMk id="2" creationId="{6080B6AE-5414-4A71-A6ED-71945E2EA3C5}"/>
          </ac:spMkLst>
        </pc:spChg>
        <pc:picChg chg="add mod">
          <ac:chgData name="Куляш Кадралиева" userId="2ea3a218d0f0da6c" providerId="LiveId" clId="{502B519F-2D7F-4F37-86A3-DAB4F66B4349}" dt="2024-04-02T05:25:35.155" v="454" actId="14100"/>
          <ac:picMkLst>
            <pc:docMk/>
            <pc:sldMk cId="3488884652" sldId="266"/>
            <ac:picMk id="3" creationId="{2111A84C-F5DA-4966-B015-30109AB9868D}"/>
          </ac:picMkLst>
        </pc:picChg>
      </pc:sldChg>
      <pc:sldChg chg="addSp delSp modSp new del mod">
        <pc:chgData name="Куляш Кадралиева" userId="2ea3a218d0f0da6c" providerId="LiveId" clId="{502B519F-2D7F-4F37-86A3-DAB4F66B4349}" dt="2024-04-02T05:14:54.961" v="359" actId="2696"/>
        <pc:sldMkLst>
          <pc:docMk/>
          <pc:sldMk cId="563168221" sldId="267"/>
        </pc:sldMkLst>
        <pc:spChg chg="add del mod">
          <ac:chgData name="Куляш Кадралиева" userId="2ea3a218d0f0da6c" providerId="LiveId" clId="{502B519F-2D7F-4F37-86A3-DAB4F66B4349}" dt="2024-04-01T16:51:58.322" v="329"/>
          <ac:spMkLst>
            <pc:docMk/>
            <pc:sldMk cId="563168221" sldId="267"/>
            <ac:spMk id="2" creationId="{DFBE14E0-C829-4122-8426-11DE146418DD}"/>
          </ac:spMkLst>
        </pc:spChg>
        <pc:spChg chg="add">
          <ac:chgData name="Куляш Кадралиева" userId="2ea3a218d0f0da6c" providerId="LiveId" clId="{502B519F-2D7F-4F37-86A3-DAB4F66B4349}" dt="2024-04-01T16:52:35.331" v="330"/>
          <ac:spMkLst>
            <pc:docMk/>
            <pc:sldMk cId="563168221" sldId="267"/>
            <ac:spMk id="3" creationId="{D415EECA-44F4-40F6-9BFC-E3327D6E9B3C}"/>
          </ac:spMkLst>
        </pc:spChg>
      </pc:sldChg>
      <pc:sldChg chg="addSp modSp new mod">
        <pc:chgData name="Куляш Кадралиева" userId="2ea3a218d0f0da6c" providerId="LiveId" clId="{502B519F-2D7F-4F37-86A3-DAB4F66B4349}" dt="2024-04-02T05:32:31.878" v="492" actId="113"/>
        <pc:sldMkLst>
          <pc:docMk/>
          <pc:sldMk cId="274421276" sldId="268"/>
        </pc:sldMkLst>
        <pc:spChg chg="add mod">
          <ac:chgData name="Куляш Кадралиева" userId="2ea3a218d0f0da6c" providerId="LiveId" clId="{502B519F-2D7F-4F37-86A3-DAB4F66B4349}" dt="2024-04-02T05:32:31.878" v="492" actId="113"/>
          <ac:spMkLst>
            <pc:docMk/>
            <pc:sldMk cId="274421276" sldId="268"/>
            <ac:spMk id="2" creationId="{8E4F8CCF-DC12-47AA-9B7D-92740F2CCEBA}"/>
          </ac:spMkLst>
        </pc:spChg>
      </pc:sldChg>
      <pc:sldChg chg="addSp delSp modSp new del mod">
        <pc:chgData name="Куляш Кадралиева" userId="2ea3a218d0f0da6c" providerId="LiveId" clId="{502B519F-2D7F-4F37-86A3-DAB4F66B4349}" dt="2024-04-01T16:25:58.394" v="120" actId="2696"/>
        <pc:sldMkLst>
          <pc:docMk/>
          <pc:sldMk cId="1645150438" sldId="269"/>
        </pc:sldMkLst>
        <pc:spChg chg="add del mod">
          <ac:chgData name="Куляш Кадралиева" userId="2ea3a218d0f0da6c" providerId="LiveId" clId="{502B519F-2D7F-4F37-86A3-DAB4F66B4349}" dt="2024-04-01T16:23:15.109" v="39"/>
          <ac:spMkLst>
            <pc:docMk/>
            <pc:sldMk cId="1645150438" sldId="269"/>
            <ac:spMk id="2" creationId="{9108BC17-DB71-45DC-920F-B86E5B4B4488}"/>
          </ac:spMkLst>
        </pc:spChg>
      </pc:sldChg>
      <pc:sldChg chg="modSp new mod">
        <pc:chgData name="Куляш Кадралиева" userId="2ea3a218d0f0da6c" providerId="LiveId" clId="{502B519F-2D7F-4F37-86A3-DAB4F66B4349}" dt="2024-04-02T05:39:13.372" v="537" actId="1076"/>
        <pc:sldMkLst>
          <pc:docMk/>
          <pc:sldMk cId="1267086245" sldId="270"/>
        </pc:sldMkLst>
        <pc:spChg chg="mod">
          <ac:chgData name="Куляш Кадралиева" userId="2ea3a218d0f0da6c" providerId="LiveId" clId="{502B519F-2D7F-4F37-86A3-DAB4F66B4349}" dt="2024-04-02T05:39:13.372" v="537" actId="1076"/>
          <ac:spMkLst>
            <pc:docMk/>
            <pc:sldMk cId="1267086245" sldId="270"/>
            <ac:spMk id="2" creationId="{05EE9C3C-283E-4831-B726-90A64F0E2C7F}"/>
          </ac:spMkLst>
        </pc:spChg>
        <pc:spChg chg="mod">
          <ac:chgData name="Куляш Кадралиева" userId="2ea3a218d0f0da6c" providerId="LiveId" clId="{502B519F-2D7F-4F37-86A3-DAB4F66B4349}" dt="2024-04-01T16:25:46.141" v="119" actId="207"/>
          <ac:spMkLst>
            <pc:docMk/>
            <pc:sldMk cId="1267086245" sldId="270"/>
            <ac:spMk id="3" creationId="{E1650749-E04D-41CB-931C-A1D91E0F19CF}"/>
          </ac:spMkLst>
        </pc:spChg>
      </pc:sldChg>
      <pc:sldChg chg="new del">
        <pc:chgData name="Куляш Кадралиева" userId="2ea3a218d0f0da6c" providerId="LiveId" clId="{502B519F-2D7F-4F37-86A3-DAB4F66B4349}" dt="2024-04-02T05:14:57.697" v="360" actId="2696"/>
        <pc:sldMkLst>
          <pc:docMk/>
          <pc:sldMk cId="2096481931" sldId="271"/>
        </pc:sldMkLst>
      </pc:sldChg>
      <pc:sldChg chg="new del">
        <pc:chgData name="Куляш Кадралиева" userId="2ea3a218d0f0da6c" providerId="LiveId" clId="{502B519F-2D7F-4F37-86A3-DAB4F66B4349}" dt="2024-04-01T16:56:46.073" v="335" actId="680"/>
        <pc:sldMkLst>
          <pc:docMk/>
          <pc:sldMk cId="1297271814" sldId="272"/>
        </pc:sldMkLst>
      </pc:sldChg>
      <pc:sldChg chg="addSp modSp new mod">
        <pc:chgData name="Куляш Кадралиева" userId="2ea3a218d0f0da6c" providerId="LiveId" clId="{502B519F-2D7F-4F37-86A3-DAB4F66B4349}" dt="2024-04-02T05:39:30.814" v="539" actId="14100"/>
        <pc:sldMkLst>
          <pc:docMk/>
          <pc:sldMk cId="1693201691" sldId="272"/>
        </pc:sldMkLst>
        <pc:spChg chg="add mod">
          <ac:chgData name="Куляш Кадралиева" userId="2ea3a218d0f0da6c" providerId="LiveId" clId="{502B519F-2D7F-4F37-86A3-DAB4F66B4349}" dt="2024-04-02T05:39:30.814" v="539" actId="14100"/>
          <ac:spMkLst>
            <pc:docMk/>
            <pc:sldMk cId="1693201691" sldId="272"/>
            <ac:spMk id="2" creationId="{D59CB1C7-B272-4B03-9893-BA77B78EF365}"/>
          </ac:spMkLst>
        </pc:spChg>
      </pc:sldChg>
      <pc:sldChg chg="new del">
        <pc:chgData name="Куляш Кадралиева" userId="2ea3a218d0f0da6c" providerId="LiveId" clId="{502B519F-2D7F-4F37-86A3-DAB4F66B4349}" dt="2024-04-01T16:56:42.537" v="334" actId="680"/>
        <pc:sldMkLst>
          <pc:docMk/>
          <pc:sldMk cId="1027724516" sldId="273"/>
        </pc:sldMkLst>
      </pc:sldChg>
      <pc:sldChg chg="addSp modSp new mod">
        <pc:chgData name="Куляш Кадралиева" userId="2ea3a218d0f0da6c" providerId="LiveId" clId="{502B519F-2D7F-4F37-86A3-DAB4F66B4349}" dt="2024-04-02T05:41:10.137" v="584" actId="20577"/>
        <pc:sldMkLst>
          <pc:docMk/>
          <pc:sldMk cId="2314733827" sldId="273"/>
        </pc:sldMkLst>
        <pc:spChg chg="add mod">
          <ac:chgData name="Куляш Кадралиева" userId="2ea3a218d0f0da6c" providerId="LiveId" clId="{502B519F-2D7F-4F37-86A3-DAB4F66B4349}" dt="2024-04-02T05:41:10.137" v="584" actId="20577"/>
          <ac:spMkLst>
            <pc:docMk/>
            <pc:sldMk cId="2314733827" sldId="273"/>
            <ac:spMk id="2" creationId="{C70C773F-8987-4083-9FC1-69B90BB6A5C7}"/>
          </ac:spMkLst>
        </pc:spChg>
      </pc:sldChg>
      <pc:sldChg chg="addSp modSp new mod">
        <pc:chgData name="Куляш Кадралиева" userId="2ea3a218d0f0da6c" providerId="LiveId" clId="{502B519F-2D7F-4F37-86A3-DAB4F66B4349}" dt="2024-04-02T05:34:46.865" v="526" actId="113"/>
        <pc:sldMkLst>
          <pc:docMk/>
          <pc:sldMk cId="3207745377" sldId="274"/>
        </pc:sldMkLst>
        <pc:spChg chg="add mod">
          <ac:chgData name="Куляш Кадралиева" userId="2ea3a218d0f0da6c" providerId="LiveId" clId="{502B519F-2D7F-4F37-86A3-DAB4F66B4349}" dt="2024-04-02T05:34:46.865" v="526" actId="113"/>
          <ac:spMkLst>
            <pc:docMk/>
            <pc:sldMk cId="3207745377" sldId="274"/>
            <ac:spMk id="2" creationId="{74188056-29E9-47F6-9151-9A162F0F2AD0}"/>
          </ac:spMkLst>
        </pc:spChg>
      </pc:sldChg>
      <pc:sldChg chg="new del">
        <pc:chgData name="Куляш Кадралиева" userId="2ea3a218d0f0da6c" providerId="LiveId" clId="{502B519F-2D7F-4F37-86A3-DAB4F66B4349}" dt="2024-04-02T05:14:40.243" v="358" actId="2696"/>
        <pc:sldMkLst>
          <pc:docMk/>
          <pc:sldMk cId="223409312" sldId="275"/>
        </pc:sldMkLst>
      </pc:sldChg>
      <pc:sldChg chg="addSp modSp new mod">
        <pc:chgData name="Куляш Кадралиева" userId="2ea3a218d0f0da6c" providerId="LiveId" clId="{502B519F-2D7F-4F37-86A3-DAB4F66B4349}" dt="2024-04-02T05:38:54.465" v="535" actId="113"/>
        <pc:sldMkLst>
          <pc:docMk/>
          <pc:sldMk cId="2109021549" sldId="275"/>
        </pc:sldMkLst>
        <pc:spChg chg="add mod">
          <ac:chgData name="Куляш Кадралиева" userId="2ea3a218d0f0da6c" providerId="LiveId" clId="{502B519F-2D7F-4F37-86A3-DAB4F66B4349}" dt="2024-04-02T05:38:54.465" v="535" actId="113"/>
          <ac:spMkLst>
            <pc:docMk/>
            <pc:sldMk cId="2109021549" sldId="275"/>
            <ac:spMk id="2" creationId="{9BC8B7BA-0E2B-45A5-9839-D306CB5D1D7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F5CC12-F628-4937-8C7F-CD3FF9A5957E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B245F82-0465-4848-A889-CBDB86C1EAB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549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CC12-F628-4937-8C7F-CD3FF9A5957E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5F82-0465-4848-A889-CBDB86C1E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68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CC12-F628-4937-8C7F-CD3FF9A5957E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5F82-0465-4848-A889-CBDB86C1EAB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340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CC12-F628-4937-8C7F-CD3FF9A5957E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5F82-0465-4848-A889-CBDB86C1EAB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076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CC12-F628-4937-8C7F-CD3FF9A5957E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5F82-0465-4848-A889-CBDB86C1E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560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CC12-F628-4937-8C7F-CD3FF9A5957E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5F82-0465-4848-A889-CBDB86C1EAB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238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CC12-F628-4937-8C7F-CD3FF9A5957E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5F82-0465-4848-A889-CBDB86C1EAB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64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CC12-F628-4937-8C7F-CD3FF9A5957E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5F82-0465-4848-A889-CBDB86C1EAB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28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CC12-F628-4937-8C7F-CD3FF9A5957E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5F82-0465-4848-A889-CBDB86C1EAB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12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CC12-F628-4937-8C7F-CD3FF9A5957E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5F82-0465-4848-A889-CBDB86C1E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115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CC12-F628-4937-8C7F-CD3FF9A5957E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5F82-0465-4848-A889-CBDB86C1EAB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93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CC12-F628-4937-8C7F-CD3FF9A5957E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5F82-0465-4848-A889-CBDB86C1E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63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CC12-F628-4937-8C7F-CD3FF9A5957E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5F82-0465-4848-A889-CBDB86C1EAB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57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CC12-F628-4937-8C7F-CD3FF9A5957E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5F82-0465-4848-A889-CBDB86C1EAB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87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CC12-F628-4937-8C7F-CD3FF9A5957E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5F82-0465-4848-A889-CBDB86C1E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2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CC12-F628-4937-8C7F-CD3FF9A5957E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5F82-0465-4848-A889-CBDB86C1EAB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55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CC12-F628-4937-8C7F-CD3FF9A5957E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5F82-0465-4848-A889-CBDB86C1E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5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F5CC12-F628-4937-8C7F-CD3FF9A5957E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245F82-0465-4848-A889-CBDB86C1E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54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E9C3C-283E-4831-B726-90A64F0E2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4323" y="1985431"/>
            <a:ext cx="6815669" cy="1515533"/>
          </a:xfrm>
        </p:spPr>
        <p:txBody>
          <a:bodyPr/>
          <a:lstStyle/>
          <a:p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 «Дошкольники и гаджеты»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650749-E04D-41CB-931C-A1D91E0F19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</a:t>
            </a:r>
          </a:p>
          <a:p>
            <a:pPr algn="r"/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предшкольной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</a:t>
            </a:r>
          </a:p>
          <a:p>
            <a:pPr algn="r"/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Кадралиева К.Б</a:t>
            </a:r>
          </a:p>
        </p:txBody>
      </p:sp>
    </p:spTree>
    <p:extLst>
      <p:ext uri="{BB962C8B-B14F-4D97-AF65-F5344CB8AC3E}">
        <p14:creationId xmlns:p14="http://schemas.microsoft.com/office/powerpoint/2010/main" val="1267086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8E7A7D2-1C0A-440C-9F57-364F4CB91EC1}"/>
              </a:ext>
            </a:extLst>
          </p:cNvPr>
          <p:cNvSpPr/>
          <p:nvPr/>
        </p:nvSpPr>
        <p:spPr>
          <a:xfrm>
            <a:off x="819150" y="800100"/>
            <a:ext cx="10601325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опасны гаджеты?</a:t>
            </a:r>
          </a:p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Планшеты и телефоны провоцируют болезни глаз. Близорукость. Этот недуг возникает, если ребёнок часто и подолгу играет на планшете, компьютере, смотрит близко телевизор при расстоянии менее 60 см. При игре на планшете, телефоне очень сильно напрягаются глазные мышцы и даже могут спровоцировать их спазм. Поэтому чем меньше устройство, тем оно опаснее для здоровья глаз. Конъюнктивит. Когда ребёнок увлекается, он забывает моргать. Вследствие чего глаза пересыхают, возникает ощущение, как будто в них попал песок. Дети начинают тереть свои глазки не всегда чистыми руками, что и приводит к конъюнктивиту. </a:t>
            </a:r>
          </a:p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Чем выше компьютерная зависимость, тем слабее иммунитет. Нарушение осанки влечёт за собой проблемы в формировании костно-мышечного скелета ребенка, а также сбой в его системе кровоснабжения. Кстати, именно поэтому дети могут жаловаться на головную боль. Лучший способ избавиться от неё – физическая нагрузка. </a:t>
            </a:r>
          </a:p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Нарушения ритма дыхания. Зачастую компьютерные игры держат детей в таком напряжении, что они забывают дышать. Недостаток кислорода плохо влияет на многие функции нашего организма. </a:t>
            </a:r>
          </a:p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71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080B6AE-5414-4A71-A6ED-71945E2EA3C5}"/>
              </a:ext>
            </a:extLst>
          </p:cNvPr>
          <p:cNvSpPr/>
          <p:nvPr/>
        </p:nvSpPr>
        <p:spPr>
          <a:xfrm>
            <a:off x="819150" y="781051"/>
            <a:ext cx="51054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победить детскую зависимость от компьютерных устройств? </a:t>
            </a:r>
          </a:p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Эту зависимость и побеждать не надо, нужно вовремя ребёнку показать, что в мире существует много других интересных вещей. Дети должны уметь играть с детьми и уметь задавать вопросы взрослым. А маленьким детям не стоит совать в руки планшет только для того, чтобы он перестал капризничать. Надо найти такие занятия, которые будут доставлять ребенку удовольствие, например, рисование (особенно нетрадиционное: пальцами, нитками, с помощью круп, конструирование, лепка. Спасибо за внимание!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11A84C-F5DA-4966-B015-30109AB98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49" y="642937"/>
            <a:ext cx="5324475" cy="548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84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4F8CCF-DC12-47AA-9B7D-92740F2CCEBA}"/>
              </a:ext>
            </a:extLst>
          </p:cNvPr>
          <p:cNvSpPr/>
          <p:nvPr/>
        </p:nvSpPr>
        <p:spPr>
          <a:xfrm>
            <a:off x="1238250" y="838201"/>
            <a:ext cx="9906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родителям важно не допустить, чтобы гаджеты в жизни ребёнка стали источником проблем. Грамотное и умеренное использование гаджетов действительно будет способствовать развитию ребёнка и поможет ему шагать в ногу со временем. Делая вывод, хочется отметить, что запрещать своим детям пользоваться современными устройствами не стоит. Все-таки мы живем в век технологий, и знания в этой области очень пригодятся в будущем. Главное, чтобы родители контролировали время, которое ребенок проводит за компьютером или планшетом, впоследствии дети сами научатся его контролировать. И не забывали, что нельзя подменять реальное общение с малышами никакими новомодными устройствами. </a:t>
            </a:r>
          </a:p>
        </p:txBody>
      </p:sp>
    </p:spTree>
    <p:extLst>
      <p:ext uri="{BB962C8B-B14F-4D97-AF65-F5344CB8AC3E}">
        <p14:creationId xmlns:p14="http://schemas.microsoft.com/office/powerpoint/2010/main" val="274421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C8B7BA-0E2B-45A5-9839-D306CB5D1D78}"/>
              </a:ext>
            </a:extLst>
          </p:cNvPr>
          <p:cNvSpPr/>
          <p:nvPr/>
        </p:nvSpPr>
        <p:spPr>
          <a:xfrm>
            <a:off x="3948713" y="3228945"/>
            <a:ext cx="4294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A23C33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109021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9CB1C7-B272-4B03-9893-BA77B78EF365}"/>
              </a:ext>
            </a:extLst>
          </p:cNvPr>
          <p:cNvSpPr/>
          <p:nvPr/>
        </p:nvSpPr>
        <p:spPr>
          <a:xfrm>
            <a:off x="1038226" y="1019175"/>
            <a:ext cx="103346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 </a:t>
            </a:r>
          </a:p>
          <a:p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 не стоят на месте. Детей  XXI века невозможно представить без электронных гаджетов и Интернета. Смартфон, планшет, нетбук – неиссякаемый источник удовольствия для детей и предмет беспокойства наших родителей и воспитателей.</a:t>
            </a:r>
          </a:p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консультации: 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родителями  разобраться,  чем опасны гаджеты, какой от них вред и какая польза. </a:t>
            </a:r>
          </a:p>
          <a:p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консультации: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организовать поиск информации о влиянии гаджетов на здоровье человека; -провести  социологический опрос среди родителей; - проанализировать полученные данные. </a:t>
            </a:r>
          </a:p>
          <a:p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 данной консультации: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гаджетов на организм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169320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A2D20FB-9478-45DC-94F1-ACF169BCBD2E}"/>
              </a:ext>
            </a:extLst>
          </p:cNvPr>
          <p:cNvSpPr/>
          <p:nvPr/>
        </p:nvSpPr>
        <p:spPr>
          <a:xfrm>
            <a:off x="781050" y="733425"/>
            <a:ext cx="627697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гаджеты?</a:t>
            </a:r>
          </a:p>
          <a:p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жизнь «преподнесла» еще одну психологическую проблему - гаджеты (от англ.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gadget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обозначает «техническая новинка»). Особенно остро эта проблема появляется у наших детей - зависимость от гаджетов. Телефоны, телевизоры, игровые приставки, планшеты и компьютеры – это то, без чего современные дети не могут обойтись. Да и много ли из нас тех, кто проводит хотя бы один день без этих устройств? Думаю, что нет! Что же ожидать от детей в таком случае?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3110ED-0539-4837-A0CB-C30D0B0A4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025" y="632221"/>
            <a:ext cx="4514850" cy="561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1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3A2FFC-D8D8-43EA-B767-9C422550464F}"/>
              </a:ext>
            </a:extLst>
          </p:cNvPr>
          <p:cNvSpPr/>
          <p:nvPr/>
        </p:nvSpPr>
        <p:spPr>
          <a:xfrm>
            <a:off x="800100" y="790575"/>
            <a:ext cx="581977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взрослые специально дают своим детям гаджеты, например, чтобы не капризничал, не устраивал истерик. При этом знакомить ребенка с гаджетами родители начинают уже с первого года жизни, а то и раньше. И это не правильно! Поскольку в раннем дошкольном возрасте у ребенка возникают особые эмоциональные отношения с близкими людьми. Это время, когда роль любящего родителя незаменима и любые «электронные няни» могут только навредить ребенку.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5301DA-7B8C-42CE-BC16-D19FBAAB5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790575"/>
            <a:ext cx="50006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16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ADFD92-D889-4297-A643-B46367536102}"/>
              </a:ext>
            </a:extLst>
          </p:cNvPr>
          <p:cNvSpPr/>
          <p:nvPr/>
        </p:nvSpPr>
        <p:spPr>
          <a:xfrm>
            <a:off x="781049" y="704849"/>
            <a:ext cx="683895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дошкольного детства, ребенок осваивает важнейший навык – ролевую игру, в процессе которой он воспроизводит поведение взрослых, на что должны опираться родители и чем руководствуются воспитатели в дошкольных учреждениях. В игре ребенок сначала эмоционально, а затем интеллектуально осваивает всю систему человеческих отношений, а из отношения к другому человеку формируется смысл поступков и действий. Компьютерная же игра, в исполнении дошкольника, имеет другую психосоциальную структуру. Такая игра не требует высокого интеллектуального потенциала, творчества, умения разговаривать, договариваться и сотрудничать, проявлять личностные душевные и нравственные качества. Сенсорные эффекты, иллюзии примитивны, понятны без слов, поэтому дети способны сами наполнять свой досуг, независимо от друзей и родителей, что ведет к деградации личности.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9F6F0B-67ED-4D4F-99FC-334BD50DB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825" y="704849"/>
            <a:ext cx="3752849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97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70C773F-8987-4083-9FC1-69B90BB6A5C7}"/>
              </a:ext>
            </a:extLst>
          </p:cNvPr>
          <p:cNvSpPr/>
          <p:nvPr/>
        </p:nvSpPr>
        <p:spPr>
          <a:xfrm>
            <a:off x="790575" y="666750"/>
            <a:ext cx="10134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попробуем рассмотреть все аргументы «за» и «против», но сначала</a:t>
            </a:r>
          </a:p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Обратимся к рекомендациям врачей. Они считают, что «золотая середина» - это пребывание ребенка у монитора (компьютера, планшета или смартфона) со следующей продолжительность: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Дети 4-5 лет - не более 15 минут;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 лет - 20 минут;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7-9 лет - 30 минут;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10-12 лет - 40 минут;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3-14 лет - 50 минут. </a:t>
            </a:r>
          </a:p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складывается так, что занятие предполагает более длительное нахождение перед монитором, необходимо делать хотя бы 10-минутые перерывы. Эти цифры могут показаться довольно суровыми. Но, по мнению специалистов, даже взрослый человек не должен работать за компьютером беспрерывно более часа. </a:t>
            </a:r>
          </a:p>
        </p:txBody>
      </p:sp>
    </p:spTree>
    <p:extLst>
      <p:ext uri="{BB962C8B-B14F-4D97-AF65-F5344CB8AC3E}">
        <p14:creationId xmlns:p14="http://schemas.microsoft.com/office/powerpoint/2010/main" val="2314733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4188056-29E9-47F6-9151-9A162F0F2AD0}"/>
              </a:ext>
            </a:extLst>
          </p:cNvPr>
          <p:cNvSpPr/>
          <p:nvPr/>
        </p:nvSpPr>
        <p:spPr>
          <a:xfrm>
            <a:off x="790575" y="657226"/>
            <a:ext cx="105727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/>
              <a:t>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ли польза гаджетов ?</a:t>
            </a:r>
          </a:p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Гаджеты можно рассматривать не как средство развлечения, а как реальную помощь. Существует множество сайтов и учебных приложений, направленных на развитие мелкой моторики, реакции, логики, памяти и других важных навыков. Которыми вполне может пользоваться ребенок дошкольного возраста. Это развивает навыки самостоятельности и учит извлекать пользу из гаджетов, а не рассматривать их только как развлечение.  Можно выйти в интернет и просмотреть интересующую ребенка информацию. Кроме того, специальные приложения даже помогают заниматься спортом. С легкостью можно найти тренировочные видео уроки, где уже будет подобран комплекс упражнений.   В целом, электронные устройства уже прочно вошли в нашу жизнь, и нет смысла полностью запрещать их. Но надо четко контролировать время, которое малыш будет тратить на интерактивные развлечения, а также извлекать выгоду из детских обучающих программ. </a:t>
            </a:r>
          </a:p>
        </p:txBody>
      </p:sp>
    </p:spTree>
    <p:extLst>
      <p:ext uri="{BB962C8B-B14F-4D97-AF65-F5344CB8AC3E}">
        <p14:creationId xmlns:p14="http://schemas.microsoft.com/office/powerpoint/2010/main" val="3207745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42479CC-C9CA-46F3-96CB-3F8E66EB9903}"/>
              </a:ext>
            </a:extLst>
          </p:cNvPr>
          <p:cNvSpPr/>
          <p:nvPr/>
        </p:nvSpPr>
        <p:spPr>
          <a:xfrm>
            <a:off x="647701" y="604837"/>
            <a:ext cx="63341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проблемы могут наблюдаться у дошкольников с зависимостью от гаджетов?</a:t>
            </a:r>
          </a:p>
          <a:p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Когда ребёнок полностью поглощен в гаджетах, то когда родители отбирают их, он испытывает сильный дискомфорт и реальные психологические трудности восприятия окружающего пространства и людей в нём.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Окружающая реальность не столь яркая и уж совсем не эстетично организована – обычная серость, тусклость, грязь и бардак — и ребенку снова хочется погрузиться в красоту нереально мира! 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 реальности не все окружающие нас объекты находятся в движении, поэтому ребенку трудно их воспринимать, так как зрительный центр мозга уже «натренирован» видеть и фокусироваться только на том, что движется.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Если ребёнок утратил способность самому следить за происходящим, приходится фокусировать его внимание на чем-либо.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818C9C-BA70-45F3-887D-1969F910E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325" y="604837"/>
            <a:ext cx="4371974" cy="563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0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AC122B-52DC-4F71-AAA2-9CE297EAE51B}"/>
              </a:ext>
            </a:extLst>
          </p:cNvPr>
          <p:cNvSpPr/>
          <p:nvPr/>
        </p:nvSpPr>
        <p:spPr>
          <a:xfrm>
            <a:off x="781050" y="716340"/>
            <a:ext cx="6096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распознать зависимость от гаджетов у ребенка? </a:t>
            </a:r>
          </a:p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гаджеты занимают все сознание ребёнка, можно говорить о том, что формируется зависимость. </a:t>
            </a:r>
          </a:p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Распознать ее можно по следующим признакам:</a:t>
            </a:r>
          </a:p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Ребёнок перестаёт интересоваться реальной жизнью: не играет в игрушки, не стремиться к общению со сверстниками, хочет побыть один, быстро меняет настроение. </a:t>
            </a:r>
          </a:p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Отношения с родителями отходят для ребёнка на второй план, и вместо совместного занятия он так же предпочитает проводить время с планшетом или компьютером. </a:t>
            </a:r>
          </a:p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Если родители начинают ограничить время за играми и мультиками вызывает бурный протест и истерику.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EBAB57-BF42-45A9-8B53-C01B29E91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362" y="645914"/>
            <a:ext cx="4471988" cy="558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698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</TotalTime>
  <Words>1317</Words>
  <Application>Microsoft Office PowerPoint</Application>
  <PresentationFormat>Широкоэкранный</PresentationFormat>
  <Paragraphs>42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Garamond</vt:lpstr>
      <vt:lpstr>Times New Roman</vt:lpstr>
      <vt:lpstr>Натуральные материалы</vt:lpstr>
      <vt:lpstr>Консультация для родителей «Дошкольники и гаджеты»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Куляш Кадралиева</dc:creator>
  <cp:lastModifiedBy>Куляш Кадралиева</cp:lastModifiedBy>
  <cp:revision>8</cp:revision>
  <dcterms:created xsi:type="dcterms:W3CDTF">2024-04-01T16:01:52Z</dcterms:created>
  <dcterms:modified xsi:type="dcterms:W3CDTF">2024-04-02T05:41:29Z</dcterms:modified>
</cp:coreProperties>
</file>