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83D0E-4FEE-4E43-BE10-0BA32074FCD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76E17-63BB-48C3-A29B-4946561479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617282501_12-p-fon-dlya-prezentatsii-muzika-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488" y="785794"/>
            <a:ext cx="2652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/>
              <a:t>Ата анаға 10 кеңес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1500174"/>
            <a:ext cx="891456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k-KZ" dirty="0" smtClean="0"/>
              <a:t>Баланың шығармашылыққа деген қызығушылығына назар аударыңыз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Шығармашылық саласындағы қосымша сабақтарға жазуға тырысыңыз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Баланың өзі ұнатқан шығармашылық саланы таңдауын қолдаңыз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Қосымша сабақтан берілген тапсырманы орындауға жәрдемдесіңіз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Бала эстрадалық вокалды таңдаса уйде вокал жаттығуларын яғни расспевкаларды айтуына көмектесіңіз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Сабақ аяқталғанда мұғалімнен вокалдық жаттығуларды қалай айту керек екенін әуелі өзіңіз сұрап алыңыз</a:t>
            </a:r>
            <a:r>
              <a:rPr lang="en-US" dirty="0" smtClean="0"/>
              <a:t> (</a:t>
            </a:r>
            <a:r>
              <a:rPr lang="kk-KZ" dirty="0" smtClean="0"/>
              <a:t>үйіңізде баланың дұрыс не бұрыс жасап жатқанын қадағалау үшін</a:t>
            </a:r>
            <a:r>
              <a:rPr lang="en-US" dirty="0" smtClean="0"/>
              <a:t>)</a:t>
            </a:r>
            <a:r>
              <a:rPr lang="kk-KZ" dirty="0" smtClean="0"/>
              <a:t>  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Мұғалім дауысты сақтау мақсатында жеуге және ішуге болмайды деген азық</a:t>
            </a:r>
            <a:r>
              <a:rPr lang="en-US" dirty="0" smtClean="0"/>
              <a:t>-</a:t>
            </a:r>
            <a:r>
              <a:rPr lang="kk-KZ" dirty="0" smtClean="0"/>
              <a:t>түліктерді балаға бермеуді мұқият қадағалаңыз</a:t>
            </a:r>
          </a:p>
          <a:p>
            <a:pPr marL="342900" indent="-342900">
              <a:buFont typeface="+mj-lt"/>
              <a:buAutoNum type="arabicPeriod"/>
            </a:pPr>
            <a:endParaRPr lang="kk-KZ" dirty="0" smtClean="0"/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Балаңызбен театрларға немесе шығармашылық концерттерге баруға тырысыңыз</a:t>
            </a:r>
          </a:p>
          <a:p>
            <a:pPr marL="342900" indent="-342900">
              <a:buFont typeface="+mj-lt"/>
              <a:buAutoNum type="arabicPeriod"/>
            </a:pPr>
            <a:endParaRPr lang="kk-KZ" dirty="0"/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Балаңыз таңдаған шығармашылық саланың әлемдік дәреждегі шеберлері туралы мағлұматтар ізденіп</a:t>
            </a:r>
            <a:r>
              <a:rPr lang="en-US" dirty="0" smtClean="0"/>
              <a:t>,</a:t>
            </a:r>
            <a:r>
              <a:rPr lang="kk-KZ" dirty="0" smtClean="0"/>
              <a:t>балаңызбен сол шеберлер туралы әңгімелесіңіз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/>
              <a:t>Әрқашанда балаңыздың шығармашылықпен айналысам деген ынтасын қолдаңыз</a:t>
            </a:r>
          </a:p>
          <a:p>
            <a:pPr marL="342900" indent="-342900"/>
            <a:endParaRPr lang="kk-KZ" dirty="0" smtClean="0"/>
          </a:p>
          <a:p>
            <a:pPr marL="342900" indent="-342900">
              <a:buFont typeface="+mj-lt"/>
              <a:buAutoNum type="arabicPeriod"/>
            </a:pPr>
            <a:endParaRPr lang="kk-KZ" dirty="0" smtClean="0"/>
          </a:p>
          <a:p>
            <a:pPr marL="342900" indent="-342900">
              <a:buFont typeface="+mj-lt"/>
              <a:buAutoNum type="arabicPeriod"/>
            </a:pPr>
            <a:endParaRPr lang="kk-KZ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110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karim</dc:creator>
  <cp:lastModifiedBy>karim</cp:lastModifiedBy>
  <cp:revision>3</cp:revision>
  <dcterms:created xsi:type="dcterms:W3CDTF">2024-04-11T07:38:15Z</dcterms:created>
  <dcterms:modified xsi:type="dcterms:W3CDTF">2024-04-11T08:03:05Z</dcterms:modified>
</cp:coreProperties>
</file>