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83" r:id="rId4"/>
    <p:sldId id="284" r:id="rId5"/>
    <p:sldId id="285" r:id="rId6"/>
    <p:sldId id="286" r:id="rId7"/>
    <p:sldId id="287" r:id="rId8"/>
    <p:sldId id="288" r:id="rId9"/>
    <p:sldId id="277" r:id="rId10"/>
    <p:sldId id="276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nddecor12.ru/forum/imgs/560491f869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05273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детском саду. Как распознать и пути выхода.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http://media1.s-nbcnews.com/i/streams/2013/June/130603/6C7696884-tdy-130603-kid-bully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8484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nddecor12.ru/forum/imgs/560491f869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09" y="0"/>
            <a:ext cx="916690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959311"/>
            <a:ext cx="92170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у воспитателя  власть, физическое превосходство. Все это удерживает детей от применения насилия. В силу явного превосходства любое вмешательство по сравнению с аналогичными действиями других педагогов оказывается несравненно более эффективным. Дети чувствуют это даже если воспитатель никак этого не проявляет.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nddecor12.ru/forum/imgs/560491f869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923"/>
            <a:ext cx="9179328" cy="69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908720"/>
            <a:ext cx="66602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бороться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буллингом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внимание на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на чьей бы позиции он ни был: нападающий, наблюдатель или жертва – это нужно пресечь. Проблема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разрешённая на ранней стадии, будет иметь минимум последствий для психики ребёнка. Если же пустить всё это на самотёк, след останется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неизгладимый, причём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участников конфликта. Если ребёнок агрессивен и не видит другого способа взаимодействия со сверстниками или младшими, кроме как унижать и бить, у него серьёзные проблемы, которые он не может сформулировать и обсудить.</a:t>
            </a:r>
          </a:p>
        </p:txBody>
      </p:sp>
      <p:pic>
        <p:nvPicPr>
          <p:cNvPr id="8193" name="Picture 1" descr="C:\Users\Джуров\Desktop\rebenok-ni-s-kem-ne-druzh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64" y="-43660"/>
            <a:ext cx="3344764" cy="22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nddecor12.ru/forum/imgs/560491f869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328" cy="69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отмахивайтесь от жалоб ребёнка, даже кажущихся вам сущей безделицей. Проигнорировав её один раз, вы больше никогда не добьётесь откровенности и не узнаете, когда и при каких обстоятельствах всё усугубилось.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 воспитание лояльности с себя самих. Ваша нетерпимость к людям другой национальной принадлежности, к определённым чертам характера, стереотипирование и навешивание ярлыков – только ваше дело, не заражайте этим ребёнка, иначе воспитаете будущего школьного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 ребёнок, ставший участником травли, какой бы позиции он не придерживался при этом, нуждается в серьёзной работе с детским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психологом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nddecor12.ru/forum/imgs/560491f869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328" cy="69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Джуров\Desktop\1455522869_1455463269_kiusausetu1602mn_uu-600x3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7150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486916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nddecor12.ru/forum/imgs/560491f869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26" y="-75832"/>
            <a:ext cx="9221372" cy="69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850" y="390636"/>
            <a:ext cx="63753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что это такое? В переводе с английского он означает хулиганство.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многократное негативное психологическое давление на человека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71703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495" y="3417866"/>
            <a:ext cx="8607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bullying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bully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хулиган, задира, грубиян) – длительный целенаправленный процесс физического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притеснения одного человека (или группы) другим человеком (или группой).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ситуативным (спровоцирован определённой ситуацией и случается только раз) и систематическим (постоянные издевательства изо дня в день).</a:t>
            </a:r>
          </a:p>
        </p:txBody>
      </p:sp>
      <p:pic>
        <p:nvPicPr>
          <p:cNvPr id="10242" name="Picture 2" descr="http://st1.stranamam.ru/data/cache/2010mar/24/12/184968_35088-22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095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nddecor12.ru/forum/imgs/560491f869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72" y="-49050"/>
            <a:ext cx="9221372" cy="69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338"/>
            <a:ext cx="9223376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612845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 жестокого обращения в детской среде уделяется самое пристальное внимание. Проявления насилия в детском саду отличается от насилия в школе. В начальной школе это группа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учреждении отдельные дети. Очень редко группа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реже, когда вовлекается весь детский сад. В детском саду при насилии нет предварительной стадии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обдумывания. 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 не осознают до конца своих действий. Отсутствует понимание последствий и чувства вины. Оправданием насилия является незначительный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проступок. 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Агрессивное поведение детей расходится с их словами.</a:t>
            </a:r>
          </a:p>
        </p:txBody>
      </p:sp>
    </p:spTree>
    <p:extLst>
      <p:ext uri="{BB962C8B-B14F-4D97-AF65-F5344CB8AC3E}">
        <p14:creationId xmlns:p14="http://schemas.microsoft.com/office/powerpoint/2010/main" val="9840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nddecor12.ru/forum/imgs/560491f869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72" y="-49050"/>
            <a:ext cx="9221372" cy="69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6" y="-79653"/>
            <a:ext cx="9223376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-79653"/>
            <a:ext cx="7632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дети выбирают жертву для травли?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целью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легко – достаточно выделяться чем-либо среди сверстников. Это могут быть как внешние различия, так и поведенческие. Но стоит понимать: можно с детства носить очки или быть обладателем веснушек, но не давать себя в обиду. Дети подсознательно находят того, кто не способен за себя постоять и не окажет сопротивления.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черты ребёнка, которого легко угнетать: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Застенчивость, пугливость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Мрачность, апатичность, незаинтересованность в том, что происходит вокруг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хотя бы одного близкого друга среди сверстников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Смиренное принятие всего происходящего (в 90% случаев жертва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никому не расскажет о том, что происходит)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nddecor12.ru/forum/imgs/560491f869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72" y="-49050"/>
            <a:ext cx="9221372" cy="69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72" y="-138927"/>
            <a:ext cx="9408252" cy="706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752061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Провокативные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жертвы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это не значит, что ребёнок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напрашивается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сам, ни в коем случае! Но его поведение настолько откровенно разнится с поведением сверстников, что подчас вызывает раздражение и непонимание даже у педагогов: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которые плохо поддаются обучению и сильно отстают от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остальных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Подлизы и ябеды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зависимые от родителей 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гиперопекаемые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болезненные дети (из-за того, что редко появляются в компании, остальные дети от них отвыкают)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nddecor12.ru/forum/imgs/560491f869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72" y="-49050"/>
            <a:ext cx="9221372" cy="69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6" y="-49050"/>
            <a:ext cx="9223376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443841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понять, что ребёнка обижают?</a:t>
            </a: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это касается детского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и подготовительных занятий, то ребёнок, которого обижают сверстники, может и не будет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откровенно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отказываться туда идти, но будет рад любой возможности остаться дома.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со сверстниками ребёнок подавлен и на предложение позвать кого-нибудь в гости всегда отказывается или отвечает, что некого.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Могут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случаться беспричинные истерики и слёзы без очевидного повода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8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6513"/>
            <a:ext cx="9182100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751344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Ребёнок-задира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Заглянем по ту сторону баррикад. Психологический портрет среднестатистической жертвы травли мы сформировали. А как выглядит ребёнок-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не умеющие сочувствовать</a:t>
            </a:r>
          </a:p>
          <a:p>
            <a:pPr>
              <a:buFont typeface="Arial"/>
              <a:buChar char="•"/>
            </a:pP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агрессивные, физически превосходящие своих сверстников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Ребёнок, который является неформальным лидером компании или мечтает им стать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Нуждается в том, чтобы самоутвердиться, так как ущемлён в семье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Ощущает вседозволенность из-за неправильного воспитания или высокого социального статуса родителей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8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randdecor12.ru/forum/imgs/560491f869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54"/>
            <a:ext cx="9179328" cy="69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836712"/>
            <a:ext cx="6048672" cy="4974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 или союзник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вопросе детской агрессии всегда есть третья сторона, и вина наблюдателя ничуть не меньше вины самого агрессора. Почему дети бездействуют или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подключаются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травле понять довольно просто: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оказаться на месте жертвы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выделиться из толпы и легко поддаются чужому влиянию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 издёвки — развлечениями, а жестокость и грубость – нормой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были на месте жертвы и теперь отыгрываются</a:t>
            </a:r>
          </a:p>
        </p:txBody>
      </p:sp>
      <p:pic>
        <p:nvPicPr>
          <p:cNvPr id="14338" name="Picture 2" descr="C:\Users\Джуров\Desktop\Bullying_by-Stephanie-Varel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593854" cy="263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2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nddecor12.ru/forum/imgs/560491f8692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15" y="0"/>
            <a:ext cx="9170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640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воспитателя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961" y="1196752"/>
            <a:ext cx="5006119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дети обо всем рассказывают воспитателю. В школе насилие не всегда выходит за пределы коллектива, так как рассказчик будет считаться предателем. В детском саду  воспитатель – арбитр. Он следит за  недопустимой  агрессией.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ждут реакции воспитателя.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четко распознает формы агрессии и насилия. Он обязательно должен приучать детей справляться с агрессией внутри себя.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n1s2.hsmedia.ru/1e/98/c8/1e98c8df84a7e70eba2984a26bcd9399/600x401_0_fbdb2d47164cfc5835b41162a658cd5f@800x534_0x59f91261_1288431275138996845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665569" cy="244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fb.ru/misc/i/gallery/10928/594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403" y="3284984"/>
            <a:ext cx="379524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725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джурова</dc:creator>
  <cp:lastModifiedBy>нр</cp:lastModifiedBy>
  <cp:revision>16</cp:revision>
  <dcterms:created xsi:type="dcterms:W3CDTF">2016-05-22T15:08:09Z</dcterms:created>
  <dcterms:modified xsi:type="dcterms:W3CDTF">2024-04-01T05:14:02Z</dcterms:modified>
</cp:coreProperties>
</file>